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96" r:id="rId6"/>
    <p:sldId id="292" r:id="rId7"/>
    <p:sldId id="300" r:id="rId8"/>
    <p:sldId id="264" r:id="rId9"/>
    <p:sldId id="297" r:id="rId10"/>
    <p:sldId id="294" r:id="rId11"/>
    <p:sldId id="302" r:id="rId12"/>
    <p:sldId id="301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89" autoAdjust="0"/>
    <p:restoredTop sz="95661" autoAdjust="0"/>
  </p:normalViewPr>
  <p:slideViewPr>
    <p:cSldViewPr snapToGrid="0">
      <p:cViewPr varScale="1">
        <p:scale>
          <a:sx n="125" d="100"/>
          <a:sy n="125" d="100"/>
        </p:scale>
        <p:origin x="9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Quality Assessment</a:t>
            </a:r>
          </a:p>
        </p:txBody>
      </p:sp>
      <p:pic>
        <p:nvPicPr>
          <p:cNvPr id="29" name="Picture 28" descr="Man raising thumbs up">
            <a:extLst>
              <a:ext uri="{FF2B5EF4-FFF2-40B4-BE49-F238E27FC236}">
                <a16:creationId xmlns:a16="http://schemas.microsoft.com/office/drawing/2014/main" id="{C7200F9B-D193-6980-2E4B-A49E74AC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9762" r="1397" b="12026"/>
          <a:stretch/>
        </p:blipFill>
        <p:spPr>
          <a:xfrm>
            <a:off x="0" y="2273643"/>
            <a:ext cx="9144000" cy="4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0969E-BF27-D054-548C-DF0C4430F9E7}"/>
              </a:ext>
            </a:extLst>
          </p:cNvPr>
          <p:cNvSpPr txBox="1"/>
          <p:nvPr/>
        </p:nvSpPr>
        <p:spPr>
          <a:xfrm>
            <a:off x="3775759" y="2129535"/>
            <a:ext cx="194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07606-F5A4-8C6F-80C5-E2507B235428}"/>
              </a:ext>
            </a:extLst>
          </p:cNvPr>
          <p:cNvSpPr txBox="1"/>
          <p:nvPr/>
        </p:nvSpPr>
        <p:spPr>
          <a:xfrm>
            <a:off x="3123167" y="2930810"/>
            <a:ext cx="325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08CB-9CA8-7869-C99D-65F8DAC6FD9E}"/>
              </a:ext>
            </a:extLst>
          </p:cNvPr>
          <p:cNvSpPr txBox="1"/>
          <p:nvPr/>
        </p:nvSpPr>
        <p:spPr>
          <a:xfrm>
            <a:off x="3933308" y="3744442"/>
            <a:ext cx="163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Guide</a:t>
            </a:r>
          </a:p>
        </p:txBody>
      </p:sp>
      <p:pic>
        <p:nvPicPr>
          <p:cNvPr id="8" name="Graphic 7" descr="Clipboard outline">
            <a:extLst>
              <a:ext uri="{FF2B5EF4-FFF2-40B4-BE49-F238E27FC236}">
                <a16:creationId xmlns:a16="http://schemas.microsoft.com/office/drawing/2014/main" id="{2B680EDD-44E6-6683-8BEC-DF9F3465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66" y="-86497"/>
            <a:ext cx="625251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896076" y="5903221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Church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39" y="4327455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55" y="489147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572000" y="4452305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572000" y="5086159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Naturalness</a:t>
            </a:r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861" y="3719663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909540" y="5670330"/>
            <a:ext cx="133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Standard</a:t>
            </a:r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8CA8E586-ECA6-2AFD-7AB8-4A62FACF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35" y="2089733"/>
            <a:ext cx="914400" cy="914400"/>
          </a:xfrm>
          <a:prstGeom prst="rect">
            <a:avLst/>
          </a:prstGeom>
        </p:spPr>
      </p:pic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193DE35E-4FF2-5A4C-E8A4-F87F718D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234" y="2279464"/>
            <a:ext cx="566549" cy="566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1D661-579A-D38A-A99A-0ABBE18A6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08" y="2264956"/>
            <a:ext cx="2049685" cy="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tating Earth globe on wood stand">
            <a:extLst>
              <a:ext uri="{FF2B5EF4-FFF2-40B4-BE49-F238E27FC236}">
                <a16:creationId xmlns:a16="http://schemas.microsoft.com/office/drawing/2014/main" id="{6AA64C2A-0BA3-1F1F-755C-508C6E21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-1" b="-1"/>
          <a:stretch/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5F11-927F-9461-7985-B9B49FBA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32" y="170689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Globally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Accepted Qualities</a:t>
            </a:r>
          </a:p>
        </p:txBody>
      </p:sp>
    </p:spTree>
    <p:extLst>
      <p:ext uri="{BB962C8B-B14F-4D97-AF65-F5344CB8AC3E}">
        <p14:creationId xmlns:p14="http://schemas.microsoft.com/office/powerpoint/2010/main" val="10995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314713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translation?</a:t>
            </a:r>
          </a:p>
        </p:txBody>
      </p:sp>
      <p:pic>
        <p:nvPicPr>
          <p:cNvPr id="5" name="Picture 4" descr="Woman in a library">
            <a:extLst>
              <a:ext uri="{FF2B5EF4-FFF2-40B4-BE49-F238E27FC236}">
                <a16:creationId xmlns:a16="http://schemas.microsoft.com/office/drawing/2014/main" id="{8AF66C6A-C282-8A55-7E9A-8F4A936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3098" b="27745"/>
          <a:stretch/>
        </p:blipFill>
        <p:spPr>
          <a:xfrm>
            <a:off x="2948910" y="1712075"/>
            <a:ext cx="3246180" cy="3387819"/>
          </a:xfrm>
          <a:prstGeom prst="roundRect">
            <a:avLst/>
          </a:prstGeom>
          <a:ln w="57150">
            <a:solidFill>
              <a:srgbClr val="B95659"/>
            </a:solidFill>
          </a:ln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5DA3522-7C2A-5DA4-1A8B-0C0E9EBB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8" y="1197147"/>
            <a:ext cx="2760463" cy="166778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62E9C-F08C-2F8A-E2FE-493D7EAD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7" y="1350882"/>
            <a:ext cx="1365421" cy="128931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690595-F18E-01D4-9882-07B63913779E}"/>
              </a:ext>
            </a:extLst>
          </p:cNvPr>
          <p:cNvSpPr/>
          <p:nvPr/>
        </p:nvSpPr>
        <p:spPr>
          <a:xfrm>
            <a:off x="3300850" y="2993612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00362-2F24-1AF0-F568-91312B0D0635}"/>
              </a:ext>
            </a:extLst>
          </p:cNvPr>
          <p:cNvSpPr/>
          <p:nvPr/>
        </p:nvSpPr>
        <p:spPr>
          <a:xfrm>
            <a:off x="6241325" y="3009529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E09CEA-BCB0-7D54-0EF6-07A60DAD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8" y="3075154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72946-4A32-B99A-A8DF-D53B9391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3103232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57D08A-490F-208E-9956-8EA3619BFF75}"/>
              </a:ext>
            </a:extLst>
          </p:cNvPr>
          <p:cNvSpPr txBox="1"/>
          <p:nvPr/>
        </p:nvSpPr>
        <p:spPr>
          <a:xfrm>
            <a:off x="3889289" y="3024640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E9634-47C0-F6C7-882C-49D64823656F}"/>
              </a:ext>
            </a:extLst>
          </p:cNvPr>
          <p:cNvSpPr txBox="1"/>
          <p:nvPr/>
        </p:nvSpPr>
        <p:spPr>
          <a:xfrm>
            <a:off x="6814884" y="2993612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841F3-9007-3351-BF35-09E09215E7A4}"/>
              </a:ext>
            </a:extLst>
          </p:cNvPr>
          <p:cNvSpPr txBox="1"/>
          <p:nvPr/>
        </p:nvSpPr>
        <p:spPr>
          <a:xfrm>
            <a:off x="6241325" y="348685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B40B78-1C98-CB37-6B8B-69C6274C4433}"/>
              </a:ext>
            </a:extLst>
          </p:cNvPr>
          <p:cNvSpPr txBox="1"/>
          <p:nvPr/>
        </p:nvSpPr>
        <p:spPr>
          <a:xfrm>
            <a:off x="3487136" y="385563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309B9-813B-D869-20A7-7AB4200F265A}"/>
              </a:ext>
            </a:extLst>
          </p:cNvPr>
          <p:cNvSpPr txBox="1"/>
          <p:nvPr/>
        </p:nvSpPr>
        <p:spPr>
          <a:xfrm>
            <a:off x="3487136" y="348630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F52FD-8F05-DA23-1877-CC6A1DC499DD}"/>
              </a:ext>
            </a:extLst>
          </p:cNvPr>
          <p:cNvSpPr txBox="1"/>
          <p:nvPr/>
        </p:nvSpPr>
        <p:spPr>
          <a:xfrm>
            <a:off x="6241325" y="423489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9C8293-EED3-D361-25FC-886D0677EF26}"/>
              </a:ext>
            </a:extLst>
          </p:cNvPr>
          <p:cNvSpPr txBox="1"/>
          <p:nvPr/>
        </p:nvSpPr>
        <p:spPr>
          <a:xfrm>
            <a:off x="6241325" y="385460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1FFA-E9B0-F442-1A55-5C831263DE0B}"/>
              </a:ext>
            </a:extLst>
          </p:cNvPr>
          <p:cNvSpPr txBox="1"/>
          <p:nvPr/>
        </p:nvSpPr>
        <p:spPr>
          <a:xfrm>
            <a:off x="3503845" y="42301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84E481-1DB4-2B06-DBA5-C52E91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Quality Assessment 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0241A-4186-A412-E97D-B7B90D93B878}"/>
              </a:ext>
            </a:extLst>
          </p:cNvPr>
          <p:cNvSpPr txBox="1"/>
          <p:nvPr/>
        </p:nvSpPr>
        <p:spPr>
          <a:xfrm>
            <a:off x="3489667" y="462023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50EF4-793A-FD06-E842-5601D067506F}"/>
              </a:ext>
            </a:extLst>
          </p:cNvPr>
          <p:cNvSpPr txBox="1"/>
          <p:nvPr/>
        </p:nvSpPr>
        <p:spPr>
          <a:xfrm>
            <a:off x="3503845" y="502777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CA0D-8A95-C053-8D71-297A93A20E21}"/>
              </a:ext>
            </a:extLst>
          </p:cNvPr>
          <p:cNvSpPr txBox="1"/>
          <p:nvPr/>
        </p:nvSpPr>
        <p:spPr>
          <a:xfrm>
            <a:off x="3487136" y="545202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FB414-3BCF-B2ED-3678-5250D6B992A4}"/>
              </a:ext>
            </a:extLst>
          </p:cNvPr>
          <p:cNvSpPr txBox="1"/>
          <p:nvPr/>
        </p:nvSpPr>
        <p:spPr>
          <a:xfrm>
            <a:off x="3487136" y="58406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81211-420F-7A68-41D6-FB2CF9FAC1E7}"/>
              </a:ext>
            </a:extLst>
          </p:cNvPr>
          <p:cNvSpPr txBox="1"/>
          <p:nvPr/>
        </p:nvSpPr>
        <p:spPr>
          <a:xfrm>
            <a:off x="6241325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0FD5-8B1C-8A5E-7016-5CA9FE07D954}"/>
              </a:ext>
            </a:extLst>
          </p:cNvPr>
          <p:cNvSpPr txBox="1"/>
          <p:nvPr/>
        </p:nvSpPr>
        <p:spPr>
          <a:xfrm>
            <a:off x="6241325" y="502247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19D-244C-4FC6-76BE-3C1F724F5B10}"/>
              </a:ext>
            </a:extLst>
          </p:cNvPr>
          <p:cNvSpPr txBox="1"/>
          <p:nvPr/>
        </p:nvSpPr>
        <p:spPr>
          <a:xfrm>
            <a:off x="6241325" y="54117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36902-4F3B-0472-8404-AEDB31592EFB}"/>
              </a:ext>
            </a:extLst>
          </p:cNvPr>
          <p:cNvSpPr txBox="1"/>
          <p:nvPr/>
        </p:nvSpPr>
        <p:spPr>
          <a:xfrm>
            <a:off x="6241325" y="584728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pic>
        <p:nvPicPr>
          <p:cNvPr id="14" name="Picture 13" descr="Rotating Earth globe on wood stand">
            <a:extLst>
              <a:ext uri="{FF2B5EF4-FFF2-40B4-BE49-F238E27FC236}">
                <a16:creationId xmlns:a16="http://schemas.microsoft.com/office/drawing/2014/main" id="{6DCCC723-08B6-D981-4AEC-D53A909A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" y="1211192"/>
            <a:ext cx="2989962" cy="212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6FA07-06FB-6A9D-9629-17F9D8BFD9AF}"/>
              </a:ext>
            </a:extLst>
          </p:cNvPr>
          <p:cNvSpPr txBox="1"/>
          <p:nvPr/>
        </p:nvSpPr>
        <p:spPr>
          <a:xfrm>
            <a:off x="899526" y="2011144"/>
            <a:ext cx="135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Qualities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A06A-DB9B-1D3D-8285-77B255DA8EB3}"/>
              </a:ext>
            </a:extLst>
          </p:cNvPr>
          <p:cNvSpPr txBox="1"/>
          <p:nvPr/>
        </p:nvSpPr>
        <p:spPr>
          <a:xfrm>
            <a:off x="3487136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4C164-CDCB-B5AE-0375-8DE66421FACD}"/>
              </a:ext>
            </a:extLst>
          </p:cNvPr>
          <p:cNvSpPr txBox="1"/>
          <p:nvPr/>
        </p:nvSpPr>
        <p:spPr>
          <a:xfrm>
            <a:off x="6250578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E93E7-B125-4EAA-ADF7-B69FF66D54BE}"/>
              </a:ext>
            </a:extLst>
          </p:cNvPr>
          <p:cNvSpPr txBox="1"/>
          <p:nvPr/>
        </p:nvSpPr>
        <p:spPr>
          <a:xfrm>
            <a:off x="451492" y="426078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00946-8A70-05AC-DEAF-D2E29CA65AA1}"/>
              </a:ext>
            </a:extLst>
          </p:cNvPr>
          <p:cNvSpPr txBox="1"/>
          <p:nvPr/>
        </p:nvSpPr>
        <p:spPr>
          <a:xfrm>
            <a:off x="468201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996E2-E7AD-3482-A1D5-417E49DBE183}"/>
              </a:ext>
            </a:extLst>
          </p:cNvPr>
          <p:cNvSpPr txBox="1"/>
          <p:nvPr/>
        </p:nvSpPr>
        <p:spPr>
          <a:xfrm>
            <a:off x="454023" y="502538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4C1C7-402F-3416-4927-91D68F14ACD3}"/>
              </a:ext>
            </a:extLst>
          </p:cNvPr>
          <p:cNvSpPr txBox="1"/>
          <p:nvPr/>
        </p:nvSpPr>
        <p:spPr>
          <a:xfrm>
            <a:off x="468201" y="54329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FB6B9-5DE7-DFC8-C4F6-6BEB10869521}"/>
              </a:ext>
            </a:extLst>
          </p:cNvPr>
          <p:cNvSpPr txBox="1"/>
          <p:nvPr/>
        </p:nvSpPr>
        <p:spPr>
          <a:xfrm>
            <a:off x="451492" y="585717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CE52B-95E4-0840-DC56-918D81E97E3E}"/>
              </a:ext>
            </a:extLst>
          </p:cNvPr>
          <p:cNvSpPr txBox="1"/>
          <p:nvPr/>
        </p:nvSpPr>
        <p:spPr>
          <a:xfrm>
            <a:off x="451492" y="624580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18C108-6850-D1E1-D896-F2AC4AF081E4}"/>
              </a:ext>
            </a:extLst>
          </p:cNvPr>
          <p:cNvSpPr txBox="1"/>
          <p:nvPr/>
        </p:nvSpPr>
        <p:spPr>
          <a:xfrm>
            <a:off x="468201" y="3872158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3EE1E-8E9B-0EA9-DF01-7A4F3B67ABA7}"/>
              </a:ext>
            </a:extLst>
          </p:cNvPr>
          <p:cNvSpPr txBox="1"/>
          <p:nvPr/>
        </p:nvSpPr>
        <p:spPr>
          <a:xfrm>
            <a:off x="468201" y="350023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1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0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3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7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300"/>
                            </p:stCondLst>
                            <p:childTnLst>
                              <p:par>
                                <p:cTn id="1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700"/>
                            </p:stCondLst>
                            <p:childTnLst>
                              <p:par>
                                <p:cTn id="1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900"/>
                            </p:stCondLst>
                            <p:childTnLst>
                              <p:par>
                                <p:cTn id="1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100"/>
                            </p:stCondLst>
                            <p:childTnLst>
                              <p:par>
                                <p:cTn id="1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3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3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" grpId="0"/>
      <p:bldP spid="4" grpId="0"/>
      <p:bldP spid="5" grpId="0"/>
      <p:bldP spid="6" grpId="0"/>
      <p:bldP spid="8" grpId="0"/>
      <p:bldP spid="9" grpId="0"/>
      <p:bldP spid="11" grpId="0"/>
      <p:bldP spid="13" grpId="0"/>
      <p:bldP spid="15" grpId="0"/>
      <p:bldP spid="19" grpId="0"/>
      <p:bldP spid="20" grpId="0"/>
      <p:bldP spid="2" grpId="0"/>
      <p:bldP spid="16" grpId="0"/>
      <p:bldP spid="21" grpId="0"/>
      <p:bldP spid="22" grpId="0"/>
      <p:bldP spid="24" grpId="0"/>
      <p:bldP spid="26" grpId="0"/>
      <p:bldP spid="2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Build your guide</a:t>
            </a: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8530-A919-E91D-7584-E506FA4D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58FE811-B43C-3E56-E1FE-35D426D81CDC}"/>
              </a:ext>
            </a:extLst>
          </p:cNvPr>
          <p:cNvSpPr txBox="1"/>
          <p:nvPr/>
        </p:nvSpPr>
        <p:spPr>
          <a:xfrm>
            <a:off x="3721914" y="1707252"/>
            <a:ext cx="17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3C119-76D9-2A21-20DE-FD1092C0D353}"/>
              </a:ext>
            </a:extLst>
          </p:cNvPr>
          <p:cNvSpPr txBox="1"/>
          <p:nvPr/>
        </p:nvSpPr>
        <p:spPr>
          <a:xfrm>
            <a:off x="6528019" y="1707251"/>
            <a:ext cx="17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7AC46-F74E-93E7-C272-D083FC0FC46A}"/>
              </a:ext>
            </a:extLst>
          </p:cNvPr>
          <p:cNvSpPr txBox="1"/>
          <p:nvPr/>
        </p:nvSpPr>
        <p:spPr>
          <a:xfrm>
            <a:off x="6241240" y="244888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569841-7787-722E-90C6-C25F0E393345}"/>
              </a:ext>
            </a:extLst>
          </p:cNvPr>
          <p:cNvSpPr txBox="1"/>
          <p:nvPr/>
        </p:nvSpPr>
        <p:spPr>
          <a:xfrm>
            <a:off x="3435177" y="284795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618C5A-98FE-4639-59E9-DE16839AFDB4}"/>
              </a:ext>
            </a:extLst>
          </p:cNvPr>
          <p:cNvSpPr txBox="1"/>
          <p:nvPr/>
        </p:nvSpPr>
        <p:spPr>
          <a:xfrm>
            <a:off x="3435135" y="244888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3FA254-25C0-46B7-5F57-4B871A8C174B}"/>
              </a:ext>
            </a:extLst>
          </p:cNvPr>
          <p:cNvSpPr txBox="1"/>
          <p:nvPr/>
        </p:nvSpPr>
        <p:spPr>
          <a:xfrm>
            <a:off x="6250578" y="3222758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97DACF-0D9F-56B0-C961-6BE68338E10B}"/>
              </a:ext>
            </a:extLst>
          </p:cNvPr>
          <p:cNvSpPr txBox="1"/>
          <p:nvPr/>
        </p:nvSpPr>
        <p:spPr>
          <a:xfrm>
            <a:off x="6250578" y="284213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9A37-0142-EEBE-2EA2-E2694303B787}"/>
              </a:ext>
            </a:extLst>
          </p:cNvPr>
          <p:cNvSpPr txBox="1"/>
          <p:nvPr/>
        </p:nvSpPr>
        <p:spPr>
          <a:xfrm>
            <a:off x="3435177" y="322568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7AA70D5-247E-0A14-C4C0-09028D09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Globally Accepted Qualities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481D5-5304-D0B6-855D-0204335B09B0}"/>
              </a:ext>
            </a:extLst>
          </p:cNvPr>
          <p:cNvSpPr txBox="1"/>
          <p:nvPr/>
        </p:nvSpPr>
        <p:spPr>
          <a:xfrm>
            <a:off x="3435135" y="363212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A5DB4-8B45-37E7-37CF-22A4D105ADD3}"/>
              </a:ext>
            </a:extLst>
          </p:cNvPr>
          <p:cNvSpPr txBox="1"/>
          <p:nvPr/>
        </p:nvSpPr>
        <p:spPr>
          <a:xfrm>
            <a:off x="3435135" y="404703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A22B9-203C-7AA9-86A5-95D3BD4D5CAB}"/>
              </a:ext>
            </a:extLst>
          </p:cNvPr>
          <p:cNvSpPr txBox="1"/>
          <p:nvPr/>
        </p:nvSpPr>
        <p:spPr>
          <a:xfrm>
            <a:off x="3435135" y="445212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613C-5F7D-87CB-5FF2-BBFDAB0BE2E6}"/>
              </a:ext>
            </a:extLst>
          </p:cNvPr>
          <p:cNvSpPr txBox="1"/>
          <p:nvPr/>
        </p:nvSpPr>
        <p:spPr>
          <a:xfrm>
            <a:off x="3435135" y="487168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1980D-FF2E-6051-0614-61CC3FDBBA1A}"/>
              </a:ext>
            </a:extLst>
          </p:cNvPr>
          <p:cNvSpPr txBox="1"/>
          <p:nvPr/>
        </p:nvSpPr>
        <p:spPr>
          <a:xfrm>
            <a:off x="169697" y="2356754"/>
            <a:ext cx="27329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Correct style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Clear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Faithful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Historical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Grammatically correct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Other qualities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9B535-4401-5CAA-3673-499C38C867F2}"/>
              </a:ext>
            </a:extLst>
          </p:cNvPr>
          <p:cNvSpPr txBox="1"/>
          <p:nvPr/>
        </p:nvSpPr>
        <p:spPr>
          <a:xfrm>
            <a:off x="6241240" y="36174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34EEA-06C1-35E9-C201-6926E371C4A6}"/>
              </a:ext>
            </a:extLst>
          </p:cNvPr>
          <p:cNvSpPr txBox="1"/>
          <p:nvPr/>
        </p:nvSpPr>
        <p:spPr>
          <a:xfrm>
            <a:off x="6250578" y="445345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26D46-CE01-4A99-7C23-DEFB27EA3E69}"/>
              </a:ext>
            </a:extLst>
          </p:cNvPr>
          <p:cNvSpPr txBox="1"/>
          <p:nvPr/>
        </p:nvSpPr>
        <p:spPr>
          <a:xfrm>
            <a:off x="6241240" y="405129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240DB-37C4-DA28-9EBD-E15680710AFB}"/>
              </a:ext>
            </a:extLst>
          </p:cNvPr>
          <p:cNvSpPr txBox="1"/>
          <p:nvPr/>
        </p:nvSpPr>
        <p:spPr>
          <a:xfrm>
            <a:off x="6241240" y="487168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B66D4-5C42-5A49-DAA4-FE2535705D87}"/>
              </a:ext>
            </a:extLst>
          </p:cNvPr>
          <p:cNvSpPr txBox="1"/>
          <p:nvPr/>
        </p:nvSpPr>
        <p:spPr>
          <a:xfrm>
            <a:off x="3435135" y="52912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302F-DE42-B906-A4B3-ABBE7D71119A}"/>
              </a:ext>
            </a:extLst>
          </p:cNvPr>
          <p:cNvSpPr txBox="1"/>
          <p:nvPr/>
        </p:nvSpPr>
        <p:spPr>
          <a:xfrm>
            <a:off x="6250578" y="527384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E896D-2F20-8A84-B775-7D58688C70C7}"/>
              </a:ext>
            </a:extLst>
          </p:cNvPr>
          <p:cNvSpPr txBox="1"/>
          <p:nvPr/>
        </p:nvSpPr>
        <p:spPr>
          <a:xfrm>
            <a:off x="169697" y="1712073"/>
            <a:ext cx="151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Qualities</a:t>
            </a:r>
          </a:p>
        </p:txBody>
      </p:sp>
    </p:spTree>
    <p:extLst>
      <p:ext uri="{BB962C8B-B14F-4D97-AF65-F5344CB8AC3E}">
        <p14:creationId xmlns:p14="http://schemas.microsoft.com/office/powerpoint/2010/main" val="118635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1:18–25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F933C-1472-8C90-827D-428A4D21EA6B}"/>
              </a:ext>
            </a:extLst>
          </p:cNvPr>
          <p:cNvSpPr txBox="1"/>
          <p:nvPr/>
        </p:nvSpPr>
        <p:spPr>
          <a:xfrm>
            <a:off x="2168610" y="4819620"/>
            <a:ext cx="48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How did it go?</a:t>
            </a:r>
          </a:p>
        </p:txBody>
      </p:sp>
    </p:spTree>
    <p:extLst>
      <p:ext uri="{BB962C8B-B14F-4D97-AF65-F5344CB8AC3E}">
        <p14:creationId xmlns:p14="http://schemas.microsoft.com/office/powerpoint/2010/main" val="3951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F35E39-F8D1-4EBB-B674-806845D7A3BE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7576</TotalTime>
  <Words>110</Words>
  <Application>Microsoft Macintosh PowerPoint</Application>
  <PresentationFormat>On-screen Show (4:3)</PresentationFormat>
  <Paragraphs>78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Is it ready?</vt:lpstr>
      <vt:lpstr>Globally  Accepted Qualities</vt:lpstr>
      <vt:lpstr>What makes a good translation?</vt:lpstr>
      <vt:lpstr>Quality Assessment Guide</vt:lpstr>
      <vt:lpstr>PowerPoint Presentation</vt:lpstr>
      <vt:lpstr>Globally Accepted Qualities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238</cp:revision>
  <dcterms:created xsi:type="dcterms:W3CDTF">2019-03-18T18:21:25Z</dcterms:created>
  <dcterms:modified xsi:type="dcterms:W3CDTF">2024-10-16T19:44:51Z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